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2" r:id="rId5"/>
    <p:sldId id="257" r:id="rId6"/>
    <p:sldId id="261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7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7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8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3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9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5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7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7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2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4BB5F-55EF-4531-B50E-3D5312D3B74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65938-08B6-420B-81F1-9DBFBA64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7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Geologic Time scale and Fossils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648" y="278036"/>
            <a:ext cx="9889724" cy="6579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062" y="280554"/>
            <a:ext cx="7220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Which is a mold and which is a cast? 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91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Mold versus a cast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Mold- is hollowed out part of rock, leftover from after an organism has decayed</a:t>
            </a:r>
          </a:p>
          <a:p>
            <a:r>
              <a:rPr lang="en-US" sz="3600" dirty="0" smtClean="0"/>
              <a:t>Cast – when a mold fills with minerals and hardens into rock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231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648" y="278036"/>
            <a:ext cx="9889724" cy="6579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062" y="280554"/>
            <a:ext cx="7220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Which is a mold and which is a cast? 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64" y="-50590"/>
            <a:ext cx="9159767" cy="690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dead organism dissolves in water and is replaced by minerals and turns to stone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14" y="2778125"/>
            <a:ext cx="3843242" cy="40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8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Amber- </a:t>
            </a:r>
            <a:r>
              <a:rPr lang="en-US" u="sng" dirty="0" smtClean="0"/>
              <a:t>hardened tree sap that can trap insects or other small organisms within it</a:t>
            </a:r>
            <a:r>
              <a:rPr lang="en-US" u="sng" dirty="0" smtClean="0"/>
              <a:t>. </a:t>
            </a:r>
            <a:r>
              <a:rPr lang="en-US" dirty="0" smtClean="0"/>
              <a:t>Ice and peat bogs can “trap” and cover organisms as well.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982372"/>
            <a:ext cx="6426896" cy="48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101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Geologic Time scale and Fossils </vt:lpstr>
      <vt:lpstr>PowerPoint Presentation</vt:lpstr>
      <vt:lpstr>Mold versus a cast </vt:lpstr>
      <vt:lpstr>PowerPoint Presentation</vt:lpstr>
      <vt:lpstr>PowerPoint Presentation</vt:lpstr>
      <vt:lpstr>Petrification</vt:lpstr>
      <vt:lpstr>Amber- hardened tree sap that can trap insects or other small organisms within it. Ice and peat bogs can “trap” and cover organisms as well. </vt:lpstr>
    </vt:vector>
  </TitlesOfParts>
  <Company>New Paltz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 Time scale and Fossils</dc:title>
  <dc:creator>Krebs, Bryan</dc:creator>
  <cp:lastModifiedBy>Krebs, Bryan</cp:lastModifiedBy>
  <cp:revision>7</cp:revision>
  <dcterms:created xsi:type="dcterms:W3CDTF">2018-11-08T21:25:08Z</dcterms:created>
  <dcterms:modified xsi:type="dcterms:W3CDTF">2019-10-28T11:38:37Z</dcterms:modified>
</cp:coreProperties>
</file>